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26780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One End to the Other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FAFC7DA-31A2-42EC-89EB-116776BBD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253603"/>
            <a:ext cx="7032720" cy="56974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One End to the Other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One End to the Other is a 32 round, 160 point, Comstock course of fire. There are 14 IPSC targets, 2 colt poppers,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 mini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Pistol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178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2021-07-07T17:31:20Z</dcterms:modified>
  <cp:category>Shooting</cp:category>
</cp:coreProperties>
</file>

<file path=docProps/thumbnail.jpeg>
</file>